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530_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SOUTHWEST PKWY / REPUBLIC OF TEXAS BLVD
Intersection ID: 5147905
Cardinal Direction: N
Work Order ID: SG-20530 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Yield On Green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530_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SOUTHWEST PKWY / REPUBLIC OF TEXAS BLVD
Intersection ID: 5147905
Cardinal Direction: S
Work Order ID: SG-20530 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SOUTHWEST PKWY / REPUBLIC OF TEXAS BLVD
Intersection ID: 5147905
Cardinal Direction: E
Work Order ID: SG-20530 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530_W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SOUTHWEST PKWY / REPUBLIC OF TEXAS BLVD
Intersection ID: 5147905
Cardinal Direction: W
Work Order ID: SG-20530 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Right Turn Must Turn Right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Time Schedule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Except Bicycles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